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2"/>
  </p:handoutMasterIdLst>
  <p:sldIdLst>
    <p:sldId id="256" r:id="rId3"/>
    <p:sldId id="260" r:id="rId5"/>
    <p:sldId id="258" r:id="rId6"/>
    <p:sldId id="257" r:id="rId7"/>
    <p:sldId id="261" r:id="rId8"/>
    <p:sldId id="262" r:id="rId9"/>
    <p:sldId id="265" r:id="rId10"/>
    <p:sldId id="26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大地</a:t>
            </a:r>
            <a:r>
              <a:rPr lang="en-US" altLang="zh-CN"/>
              <a:t>CC</a:t>
            </a:r>
            <a:r>
              <a:rPr lang="zh-CN" altLang="en-US"/>
              <a:t>系统报案及调度操作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CC</a:t>
            </a:r>
            <a:r>
              <a:rPr lang="zh-CN" altLang="en-US"/>
              <a:t>报案流程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注意事项：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预调度案件：每一个保单，出险时间每天只能报一次预调度案件（若该出险时间天内已报过一次案，则该天无法报案成功）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p>
            <a:r>
              <a:rPr lang="zh-CN" altLang="en-US"/>
              <a:t>预调度案件</a:t>
            </a:r>
            <a:r>
              <a:rPr lang="en-US" altLang="zh-CN"/>
              <a:t>--</a:t>
            </a:r>
            <a:r>
              <a:t>配置（放映幻灯片可查看动图）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1079465"/>
            <a:ext cx="10852237" cy="5041355"/>
          </a:xfrm>
        </p:spPr>
        <p:txBody>
          <a:bodyPr/>
          <a:p>
            <a:pPr marL="0" indent="0">
              <a:buNone/>
            </a:pPr>
            <a:r>
              <a:rPr lang="zh-CN" altLang="en-US"/>
              <a:t>配置的地区编码必须是保单承保机构所在省的省市区编码</a:t>
            </a:r>
            <a:endParaRPr lang="zh-CN" altLang="en-US"/>
          </a:p>
        </p:txBody>
      </p:sp>
      <p:pic>
        <p:nvPicPr>
          <p:cNvPr id="4" name="图片 3" descr="预调度配置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9925" y="1442085"/>
            <a:ext cx="10058400" cy="53682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t>预调度案件</a:t>
            </a:r>
            <a:r>
              <a:rPr lang="en-US" altLang="zh-CN"/>
              <a:t>--</a:t>
            </a:r>
            <a:r>
              <a:t>报案</a:t>
            </a:r>
            <a:r>
              <a:rPr>
                <a:sym typeface="+mn-ea"/>
              </a:rPr>
              <a:t>（放映幻灯片可查看动图）</a:t>
            </a:r>
            <a:br>
              <a:rPr>
                <a:sym typeface="+mn-ea"/>
              </a:rPr>
            </a:b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1079465"/>
            <a:ext cx="10852237" cy="5041355"/>
          </a:xfrm>
        </p:spPr>
        <p:txBody>
          <a:bodyPr/>
          <a:p>
            <a:pPr marL="0" indent="0">
              <a:buNone/>
            </a:pPr>
            <a:r>
              <a:t>报案前，请先签到，签到区域要与出险地点的省市区一致（部分【区】肯能不一致，那就多签几个区吧</a:t>
            </a:r>
          </a:p>
        </p:txBody>
      </p:sp>
      <p:pic>
        <p:nvPicPr>
          <p:cNvPr id="4" name="图片 3" descr="预调度案件报案流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9925" y="1423670"/>
            <a:ext cx="10058400" cy="53682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ym typeface="+mn-ea"/>
              </a:rPr>
              <a:t>常规案件下发</a:t>
            </a:r>
            <a:r>
              <a:rPr lang="en-US" altLang="zh-CN">
                <a:sym typeface="+mn-ea"/>
              </a:rPr>
              <a:t>--理</a:t>
            </a:r>
            <a:r>
              <a:rPr>
                <a:sym typeface="+mn-ea"/>
              </a:rPr>
              <a:t>赔调度（正常情况下）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1079465"/>
            <a:ext cx="10852237" cy="5041355"/>
          </a:xfrm>
        </p:spPr>
        <p:txBody>
          <a:bodyPr/>
          <a:p>
            <a:r>
              <a:rPr lang="zh-CN" altLang="en-US"/>
              <a:t>调度方法可参考下一张幻灯片</a:t>
            </a:r>
            <a:endParaRPr lang="zh-CN" altLang="en-US"/>
          </a:p>
        </p:txBody>
      </p:sp>
      <p:pic>
        <p:nvPicPr>
          <p:cNvPr id="4" name="图片 3" descr="20191202_1653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9925" y="1451610"/>
            <a:ext cx="10058400" cy="53682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ym typeface="+mn-ea"/>
              </a:rPr>
              <a:t>常规案件下发</a:t>
            </a:r>
            <a:r>
              <a:rPr lang="en-US" altLang="zh-CN">
                <a:sym typeface="+mn-ea"/>
              </a:rPr>
              <a:t>--理</a:t>
            </a:r>
            <a:r>
              <a:rPr>
                <a:sym typeface="+mn-ea"/>
              </a:rPr>
              <a:t>赔调度（正常情况下理赔收不到案件时的处理）</a:t>
            </a:r>
            <a:br>
              <a:rPr>
                <a:sym typeface="+mn-ea"/>
              </a:rPr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20191202_16565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5310" y="1296035"/>
            <a:ext cx="10058400" cy="53682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单证案件下发（一）查勘员维护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首先找到理赔要一个可用的工号，然后在</a:t>
            </a:r>
            <a:r>
              <a:rPr lang="en-US" altLang="zh-CN"/>
              <a:t>cc</a:t>
            </a:r>
            <a:r>
              <a:t>系统维护，维护过程中选择查勘员的归属机构，请选择与保单承保机构一致的机构，查勘区域与行政区域也请选择与归属机构一致的省。</a:t>
            </a:r>
          </a:p>
          <a:p/>
        </p:txBody>
      </p:sp>
      <p:pic>
        <p:nvPicPr>
          <p:cNvPr id="4" name="图片 3" descr="20191220_1601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0580" y="1971040"/>
            <a:ext cx="8505825" cy="453961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ym typeface="+mn-ea"/>
              </a:rPr>
              <a:t>单证案件下发（二）报案及调度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报案与调度都在</a:t>
            </a:r>
            <a:r>
              <a:rPr lang="en-US" altLang="zh-CN"/>
              <a:t>CC</a:t>
            </a:r>
            <a:r>
              <a:t>系统进行</a:t>
            </a:r>
          </a:p>
          <a:p/>
        </p:txBody>
      </p:sp>
      <p:pic>
        <p:nvPicPr>
          <p:cNvPr id="4" name="图片 3" descr="20191220_1606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5185" y="1631950"/>
            <a:ext cx="8816340" cy="47053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375</Words>
  <Application>WPS 演示</Application>
  <PresentationFormat>宽屏</PresentationFormat>
  <Paragraphs>32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Arial Unicode MS</vt:lpstr>
      <vt:lpstr>Office 主题​​</vt:lpstr>
      <vt:lpstr>大地CC系统报案及调度操作</vt:lpstr>
      <vt:lpstr>注意事项：</vt:lpstr>
      <vt:lpstr>预调度案件--配置（放映幻灯片可查看动图）</vt:lpstr>
      <vt:lpstr>预调度案件--报案（放映幻灯片可查看动图） </vt:lpstr>
      <vt:lpstr>常规案件下发--理赔调度（正常情况下）</vt:lpstr>
      <vt:lpstr>常规案件下发--理赔调度（正常情况下理赔收不到案件时的处理）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29</cp:revision>
  <dcterms:created xsi:type="dcterms:W3CDTF">2019-06-19T02:08:00Z</dcterms:created>
  <dcterms:modified xsi:type="dcterms:W3CDTF">2019-12-20T08:10:00Z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2052-11.1.0.9292</vt:lpwstr>
  </property>
</Properties>
</file>